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ACC82-5572-43EA-AEE3-658BB50F0509}" type="datetimeFigureOut">
              <a:rPr lang="hr-HR" smtClean="0"/>
              <a:t>14.2.2018.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63F28-80E9-4A67-BFE8-F7D94F0D3B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3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3F28-80E9-4A67-BFE8-F7D94F0D3BB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52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3F28-80E9-4A67-BFE8-F7D94F0D3BB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0E1E-D567-CD4B-9EA8-33C010C53045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.jp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19516"/>
            <a:ext cx="7986464" cy="36009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Info dani 2018.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o natječajima za dodjelu financijskih sredstava projektima i programima organizacija civilnoga društva iz javnih izvora u 2018. godini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hr-HR" b="1" dirty="0" smtClean="0"/>
          </a:p>
          <a:p>
            <a:r>
              <a:rPr lang="hr-HR" b="1" dirty="0"/>
              <a:t> </a:t>
            </a:r>
            <a:r>
              <a:rPr lang="hr-HR" b="1" dirty="0" smtClean="0"/>
              <a:t>       </a:t>
            </a:r>
            <a:endParaRPr lang="hr-HR" dirty="0"/>
          </a:p>
          <a:p>
            <a:endParaRPr lang="ta-IN" sz="1400" b="1" dirty="0" smtClean="0">
              <a:latin typeface="Verdana"/>
              <a:cs typeface="Verdana"/>
            </a:endParaRPr>
          </a:p>
          <a:p>
            <a:endParaRPr lang="en-US" sz="3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7704" y="47667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13. Zaštita okoliša i razvoj turizma 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611560" y="1567234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Ministarstvo zaštite okoliša i energetike</a:t>
            </a:r>
          </a:p>
          <a:p>
            <a:endParaRPr lang="hr-HR" dirty="0"/>
          </a:p>
          <a:p>
            <a:r>
              <a:rPr lang="hr-HR" dirty="0" smtClean="0"/>
              <a:t>Naziv</a:t>
            </a:r>
            <a:r>
              <a:rPr lang="hr-HR" dirty="0"/>
              <a:t>: </a:t>
            </a:r>
            <a:r>
              <a:rPr lang="hr-HR" b="1" dirty="0" smtClean="0"/>
              <a:t>Javni poziv</a:t>
            </a:r>
            <a:r>
              <a:rPr lang="hr-HR" dirty="0" smtClean="0"/>
              <a:t> </a:t>
            </a:r>
            <a:r>
              <a:rPr lang="hr-HR" b="1" dirty="0" smtClean="0"/>
              <a:t>za </a:t>
            </a:r>
            <a:r>
              <a:rPr lang="hr-HR" b="1" dirty="0"/>
              <a:t>podnošenje prijava za financiranje rada oporavilišta za divlje životinje u </a:t>
            </a:r>
            <a:r>
              <a:rPr lang="hr-HR" b="1" dirty="0" smtClean="0"/>
              <a:t>2018. </a:t>
            </a:r>
            <a:r>
              <a:rPr lang="hr-HR" b="1" dirty="0"/>
              <a:t>godini</a:t>
            </a:r>
            <a:r>
              <a:rPr lang="hr-H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Planirano </a:t>
            </a:r>
            <a:r>
              <a:rPr lang="hr-HR" dirty="0" smtClean="0"/>
              <a:t>vrijeme objave: </a:t>
            </a:r>
            <a:r>
              <a:rPr lang="hr-HR" b="1" dirty="0" smtClean="0"/>
              <a:t>kraj ožujka/početak travnja 2018.</a:t>
            </a:r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Kategorija:</a:t>
            </a:r>
            <a:r>
              <a:rPr lang="hr-HR" b="1" dirty="0" smtClean="0"/>
              <a:t> ograničeni javni poziv </a:t>
            </a:r>
            <a:endParaRPr lang="hr-HR" b="1" dirty="0"/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namijenjen udrugama koje su </a:t>
            </a:r>
            <a:r>
              <a:rPr lang="hr-HR" b="1" dirty="0" smtClean="0">
                <a:solidFill>
                  <a:srgbClr val="0070C0"/>
                </a:solidFill>
              </a:rPr>
              <a:t>Odlukom </a:t>
            </a:r>
            <a:r>
              <a:rPr lang="hr-HR" b="1" dirty="0">
                <a:solidFill>
                  <a:srgbClr val="0070C0"/>
                </a:solidFill>
              </a:rPr>
              <a:t>o odabiru oporavilišta za divlje životinje </a:t>
            </a:r>
            <a:r>
              <a:rPr lang="hr-HR" dirty="0">
                <a:solidFill>
                  <a:srgbClr val="0070C0"/>
                </a:solidFill>
              </a:rPr>
              <a:t>od 11. travnja 2017. </a:t>
            </a:r>
            <a:r>
              <a:rPr lang="hr-HR" dirty="0" smtClean="0">
                <a:solidFill>
                  <a:srgbClr val="0070C0"/>
                </a:solidFill>
              </a:rPr>
              <a:t>odabrane </a:t>
            </a:r>
            <a:r>
              <a:rPr lang="hr-HR" dirty="0" smtClean="0">
                <a:solidFill>
                  <a:srgbClr val="0070C0"/>
                </a:solidFill>
              </a:rPr>
              <a:t>za obavljanje poslova </a:t>
            </a:r>
            <a:r>
              <a:rPr lang="hr-HR" dirty="0" smtClean="0">
                <a:solidFill>
                  <a:srgbClr val="0070C0"/>
                </a:solidFill>
              </a:rPr>
              <a:t>oporavilišta (</a:t>
            </a:r>
            <a:r>
              <a:rPr lang="hr-HR" dirty="0" smtClean="0">
                <a:solidFill>
                  <a:srgbClr val="0070C0"/>
                </a:solidFill>
              </a:rPr>
              <a:t>vrijedi </a:t>
            </a:r>
            <a:r>
              <a:rPr lang="hr-HR" dirty="0">
                <a:solidFill>
                  <a:srgbClr val="0070C0"/>
                </a:solidFill>
              </a:rPr>
              <a:t>5 godina </a:t>
            </a:r>
            <a:r>
              <a:rPr lang="hr-HR" dirty="0" smtClean="0">
                <a:solidFill>
                  <a:srgbClr val="0070C0"/>
                </a:solidFill>
              </a:rPr>
              <a:t>) 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Planirana </a:t>
            </a:r>
            <a:r>
              <a:rPr lang="hr-HR" dirty="0" smtClean="0"/>
              <a:t>sredstva u proračunu za </a:t>
            </a:r>
            <a:r>
              <a:rPr lang="hr-HR" dirty="0" smtClean="0"/>
              <a:t>2018.: </a:t>
            </a:r>
            <a:r>
              <a:rPr lang="hr-HR" b="1" dirty="0" smtClean="0"/>
              <a:t>600.000,00 kn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Svrha: financiranje programa rada </a:t>
            </a:r>
            <a:r>
              <a:rPr lang="hr-HR" b="1" dirty="0" smtClean="0"/>
              <a:t>odabranih</a:t>
            </a:r>
            <a:r>
              <a:rPr lang="hr-HR" dirty="0" smtClean="0"/>
              <a:t> </a:t>
            </a:r>
            <a:r>
              <a:rPr lang="hr-HR" dirty="0" smtClean="0"/>
              <a:t>oporavilišta za divlje životinje u razdoblju 1.1.2018.-31.12.2018.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21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s://encrypted-tbn3.gstatic.com/images?q=tbn:ANd9GcT9I6bLT8cLi7Y5xMzBffGdGHLNtUM98QNR5Ba528N4ITMouYx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2589"/>
          <a:stretch/>
        </p:blipFill>
        <p:spPr bwMode="auto">
          <a:xfrm>
            <a:off x="4700710" y="2500206"/>
            <a:ext cx="1375713" cy="11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WAP - Udruga za zaštitu divljih životinja iz Zagr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379" y="4293096"/>
            <a:ext cx="2008148" cy="15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47667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13. Zaštita okoliša i razvoj turizma 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pic>
        <p:nvPicPr>
          <p:cNvPr id="6" name="Picture 7" descr="E:\Dokumenti\Kornjace\brosura\slike za letak\VAGANJ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7"/>
          <a:stretch/>
        </p:blipFill>
        <p:spPr bwMode="auto">
          <a:xfrm>
            <a:off x="7161263" y="2193658"/>
            <a:ext cx="1729615" cy="15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47" y="3373582"/>
            <a:ext cx="184626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" y="4840560"/>
            <a:ext cx="2242558" cy="16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72227"/>
            <a:ext cx="2002580" cy="13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http://mok.hr/images/uploads/EMILIO-MENDJUSIC-03-300x2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30" y="4293096"/>
            <a:ext cx="1630238" cy="11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7" y="5172227"/>
            <a:ext cx="1819739" cy="13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Udruga za zaštitu životinja „Ruščica“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0"/>
          <a:stretch/>
        </p:blipFill>
        <p:spPr bwMode="auto">
          <a:xfrm>
            <a:off x="7206405" y="4031282"/>
            <a:ext cx="1652525" cy="19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niOkvir 16"/>
          <p:cNvSpPr txBox="1"/>
          <p:nvPr/>
        </p:nvSpPr>
        <p:spPr>
          <a:xfrm>
            <a:off x="398943" y="1490159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Ministarstvo zaštite okoliša i energetike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Svrha</a:t>
            </a:r>
            <a:r>
              <a:rPr lang="hr-HR" dirty="0" smtClean="0"/>
              <a:t>: financiranje programa rada </a:t>
            </a:r>
            <a:r>
              <a:rPr lang="hr-HR" b="1" dirty="0" smtClean="0"/>
              <a:t>odabranih</a:t>
            </a:r>
            <a:r>
              <a:rPr lang="hr-HR" dirty="0" smtClean="0"/>
              <a:t> </a:t>
            </a:r>
            <a:r>
              <a:rPr lang="hr-HR" dirty="0" smtClean="0"/>
              <a:t>oporavilišta za divlje životinje u razdoblju 1.1.2018.-31.12.2018.</a:t>
            </a:r>
          </a:p>
          <a:p>
            <a:endParaRPr lang="hr-HR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hr-H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AWAP – Udruga za zaštitu divljih </a:t>
            </a: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životinja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hr-HR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Morski </a:t>
            </a:r>
            <a:r>
              <a:rPr lang="hr-HR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obrazovni centar </a:t>
            </a:r>
            <a:r>
              <a:rPr lang="hr-HR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Pula</a:t>
            </a:r>
            <a:endParaRPr lang="hr-HR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hr-H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Plavi svijet Institut za istraživanje i zaštitu </a:t>
            </a:r>
            <a:endParaRPr lang="hr-HR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mora</a:t>
            </a:r>
          </a:p>
          <a:p>
            <a:pPr marL="342900" indent="-342900">
              <a:spcAft>
                <a:spcPts val="0"/>
              </a:spcAft>
              <a:buAutoNum type="arabicPeriod" startAt="4"/>
            </a:pP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Udruga </a:t>
            </a:r>
            <a:r>
              <a:rPr lang="hr-H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Sokolarski </a:t>
            </a: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centar</a:t>
            </a:r>
          </a:p>
          <a:p>
            <a:pPr marL="342900" indent="-342900">
              <a:spcAft>
                <a:spcPts val="0"/>
              </a:spcAft>
              <a:buAutoNum type="arabicPeriod" startAt="4"/>
            </a:pPr>
            <a:r>
              <a:rPr lang="hr-H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Udruga </a:t>
            </a:r>
            <a:r>
              <a:rPr lang="hr-H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zaštitu životinja </a:t>
            </a:r>
            <a:r>
              <a:rPr lang="hr-HR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Ruščica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6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177</Words>
  <Application>Microsoft Office PowerPoint</Application>
  <PresentationFormat>Prikaz na zaslonu (4:3)</PresentationFormat>
  <Paragraphs>28</Paragraphs>
  <Slides>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Arial</vt:lpstr>
      <vt:lpstr>Calibri</vt:lpstr>
      <vt:lpstr>Latha</vt:lpstr>
      <vt:lpstr>Times New Roman</vt:lpstr>
      <vt:lpstr>Verdana</vt:lpstr>
      <vt:lpstr>Office Theme</vt:lpstr>
      <vt:lpstr>PowerPoint prezentacija</vt:lpstr>
      <vt:lpstr>PowerPoint prezentacija</vt:lpstr>
      <vt:lpstr>PowerPoint prezentacija</vt:lpstr>
    </vt:vector>
  </TitlesOfParts>
  <Company>XXX 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Ida Partl</cp:lastModifiedBy>
  <cp:revision>26</cp:revision>
  <dcterms:created xsi:type="dcterms:W3CDTF">2014-02-10T10:32:16Z</dcterms:created>
  <dcterms:modified xsi:type="dcterms:W3CDTF">2018-02-14T09:49:11Z</dcterms:modified>
</cp:coreProperties>
</file>